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88" r:id="rId2"/>
    <p:sldId id="531" r:id="rId3"/>
    <p:sldId id="264" r:id="rId4"/>
    <p:sldId id="271" r:id="rId5"/>
    <p:sldId id="287" r:id="rId6"/>
    <p:sldId id="532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 dirty="0"/>
              <a:t>Diapo de transition</a:t>
            </a:r>
            <a:endParaRPr dirty="0"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13/12/2023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Language</a:t>
            </a:r>
            <a:endParaRPr lang="fr-FR" sz="2800" b="1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Chapitre 20</a:t>
            </a:r>
          </a:p>
          <a:p>
            <a:pPr eaLnBrk="1" hangingPunct="1"/>
            <a:r>
              <a:rPr lang="fr-FR" altLang="fr-FR" dirty="0"/>
              <a:t>Natural </a:t>
            </a:r>
            <a:r>
              <a:rPr lang="fr-FR" altLang="fr-FR" dirty="0" err="1"/>
              <a:t>Language</a:t>
            </a:r>
            <a:endParaRPr lang="fr-FR" alt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8" y="5023446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631495" y="2132857"/>
            <a:ext cx="2885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Deep</a:t>
            </a:r>
            <a:r>
              <a:rPr lang="fr-FR" sz="3600" dirty="0"/>
              <a:t> Learning</a:t>
            </a:r>
          </a:p>
        </p:txBody>
      </p:sp>
      <p:pic>
        <p:nvPicPr>
          <p:cNvPr id="6" name="Picture 4" descr="Keras tutorial - kera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7" y="812776"/>
            <a:ext cx="1320081" cy="13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LSTM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Long Short </a:t>
            </a:r>
            <a:r>
              <a:rPr lang="fr-FR" dirty="0" err="1"/>
              <a:t>Term</a:t>
            </a:r>
            <a:r>
              <a:rPr lang="fr-FR" dirty="0"/>
              <a:t> Memory Network</a:t>
            </a:r>
          </a:p>
          <a:p>
            <a:pPr lvl="1"/>
            <a:r>
              <a:rPr lang="fr-FR" dirty="0"/>
              <a:t>Le problèmes des RNN est la données qui reste longtemps dans le neurone (Long </a:t>
            </a:r>
            <a:r>
              <a:rPr lang="fr-FR" dirty="0" err="1"/>
              <a:t>Term</a:t>
            </a:r>
            <a:r>
              <a:rPr lang="fr-FR" dirty="0"/>
              <a:t> Memory)</a:t>
            </a:r>
          </a:p>
          <a:p>
            <a:pPr lvl="1"/>
            <a:r>
              <a:rPr lang="fr-FR" dirty="0"/>
              <a:t>C’est-à-dire un grand nombre d'itération</a:t>
            </a:r>
          </a:p>
          <a:p>
            <a:pPr lvl="1"/>
            <a:r>
              <a:rPr lang="fr-FR" dirty="0"/>
              <a:t>Très utilisé dans le langage naturel et la traduction</a:t>
            </a:r>
          </a:p>
          <a:p>
            <a:r>
              <a:rPr lang="fr-FR" dirty="0"/>
              <a:t>LSTM change le mécanisme d'activation d'un neurone afin d'éviter un nombre d'itération trop élevé</a:t>
            </a:r>
          </a:p>
          <a:p>
            <a:r>
              <a:rPr lang="fr-FR" dirty="0"/>
              <a:t>RNN ou MLP classique :</a:t>
            </a:r>
          </a:p>
          <a:p>
            <a:endParaRPr lang="fr-FR" dirty="0"/>
          </a:p>
          <a:p>
            <a:pPr lvl="1"/>
            <a:endParaRPr lang="fr-FR" dirty="0"/>
          </a:p>
        </p:txBody>
      </p:sp>
      <p:pic>
        <p:nvPicPr>
          <p:cNvPr id="2050" name="Picture 2" descr="https://colah.github.io/posts/2015-08-Understanding-LSTMs/img/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276" y="5013177"/>
            <a:ext cx="3432642" cy="128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348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02985B-687B-D16D-9EE1-849AAF7B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1BDAB2-BAE5-6784-4DB4-D24CEA977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Bidirectional</a:t>
            </a:r>
            <a:r>
              <a:rPr lang="fr-FR" dirty="0"/>
              <a:t> Encoder </a:t>
            </a:r>
            <a:r>
              <a:rPr lang="fr-FR" dirty="0" err="1"/>
              <a:t>Representations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Transformers, est un modèle de langage développé par Google en 2018</a:t>
            </a:r>
          </a:p>
          <a:p>
            <a:r>
              <a:rPr lang="fr-FR" dirty="0"/>
              <a:t>Ancêtre de </a:t>
            </a:r>
            <a:r>
              <a:rPr lang="fr-FR" dirty="0" err="1"/>
              <a:t>ChatGPT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223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8B006-CAA3-38DC-285E-A4461CD2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ChatGPT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539444-0460-EC53-499D-38A4E138A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OpenAI</a:t>
            </a:r>
            <a:endParaRPr lang="fr-FR" dirty="0"/>
          </a:p>
          <a:p>
            <a:r>
              <a:rPr lang="fr-FR" dirty="0" err="1"/>
              <a:t>ChatGPT</a:t>
            </a:r>
            <a:r>
              <a:rPr lang="fr-FR" dirty="0"/>
              <a:t> 3</a:t>
            </a:r>
          </a:p>
          <a:p>
            <a:r>
              <a:rPr lang="fr-FR" dirty="0" err="1"/>
              <a:t>ChatGPT</a:t>
            </a:r>
            <a:r>
              <a:rPr lang="fr-FR"/>
              <a:t>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412452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20520</TotalTime>
  <Words>111</Words>
  <Application>Microsoft Office PowerPoint</Application>
  <PresentationFormat>Grand écran</PresentationFormat>
  <Paragraphs>26</Paragraphs>
  <Slides>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Présentation PowerPoint</vt:lpstr>
      <vt:lpstr>LSTM</vt:lpstr>
      <vt:lpstr>BERT</vt:lpstr>
      <vt:lpstr>ChatGPT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199</cp:revision>
  <dcterms:created xsi:type="dcterms:W3CDTF">2022-01-03T13:45:22Z</dcterms:created>
  <dcterms:modified xsi:type="dcterms:W3CDTF">2023-12-13T16:25:37Z</dcterms:modified>
</cp:coreProperties>
</file>